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77" r:id="rId3"/>
    <p:sldId id="284" r:id="rId4"/>
    <p:sldId id="285" r:id="rId5"/>
    <p:sldId id="269" r:id="rId6"/>
    <p:sldId id="307" r:id="rId7"/>
    <p:sldId id="286" r:id="rId8"/>
    <p:sldId id="308" r:id="rId9"/>
    <p:sldId id="309" r:id="rId10"/>
    <p:sldId id="310" r:id="rId11"/>
    <p:sldId id="289" r:id="rId12"/>
    <p:sldId id="290" r:id="rId13"/>
    <p:sldId id="311" r:id="rId14"/>
    <p:sldId id="312" r:id="rId15"/>
    <p:sldId id="313" r:id="rId16"/>
    <p:sldId id="315" r:id="rId17"/>
    <p:sldId id="306" r:id="rId18"/>
    <p:sldId id="314" r:id="rId19"/>
    <p:sldId id="317" r:id="rId20"/>
    <p:sldId id="316" r:id="rId21"/>
    <p:sldId id="257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9CA"/>
    <a:srgbClr val="8497B0"/>
    <a:srgbClr val="155C83"/>
    <a:srgbClr val="6E84A2"/>
    <a:srgbClr val="44546A"/>
    <a:srgbClr val="333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386" autoAdjust="0"/>
  </p:normalViewPr>
  <p:slideViewPr>
    <p:cSldViewPr snapToGrid="0" showGuides="1">
      <p:cViewPr varScale="1">
        <p:scale>
          <a:sx n="79" d="100"/>
          <a:sy n="79" d="100"/>
        </p:scale>
        <p:origin x="1570" y="67"/>
      </p:cViewPr>
      <p:guideLst>
        <p:guide orient="horz" pos="21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rPr>
            <a:t>网站概述</a:t>
          </a:r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DEAAFD2-6F87-48A2-B59A-4911B8574BF7}">
      <dgm:prSet phldrT="[文本]" custT="1"/>
      <dgm:spPr/>
      <dgm:t>
        <a:bodyPr/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数据分析结论</a:t>
          </a:r>
        </a:p>
      </dgm:t>
    </dgm:pt>
    <dgm:pt modelId="{9526CF10-50F9-479C-ABD9-7F3C1A96402C}" type="parTrans" cxnId="{E5C9160F-371E-4068-A1BE-A6AA627BB2C3}">
      <dgm:prSet/>
      <dgm:spPr/>
      <dgm:t>
        <a:bodyPr/>
        <a:lstStyle/>
        <a:p>
          <a:endParaRPr lang="zh-CN" altLang="en-US"/>
        </a:p>
      </dgm:t>
    </dgm:pt>
    <dgm:pt modelId="{2C4CD3B0-EE45-4D05-AB55-2D47C54767FD}" type="sibTrans" cxnId="{E5C9160F-371E-4068-A1BE-A6AA627BB2C3}">
      <dgm:prSet/>
      <dgm:spPr/>
      <dgm:t>
        <a:bodyPr/>
        <a:lstStyle/>
        <a:p>
          <a:endParaRPr lang="zh-CN" altLang="en-US"/>
        </a:p>
      </dgm:t>
    </dgm:pt>
    <dgm:pt modelId="{CA44E431-B088-4AAE-B44A-E0F0AC89DC9D}">
      <dgm:prSet phldrT="[文本]" custT="1"/>
      <dgm:spPr/>
      <dgm:t>
        <a:bodyPr/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网站功能演示</a:t>
          </a:r>
        </a:p>
      </dgm:t>
    </dgm:pt>
    <dgm:pt modelId="{9C744834-3EBF-4D3C-ADB8-B76FE2A3C9A4}" type="sibTrans" cxnId="{31B03761-AD5D-4554-90AA-0FA1E0658EB3}">
      <dgm:prSet/>
      <dgm:spPr/>
      <dgm:t>
        <a:bodyPr/>
        <a:lstStyle/>
        <a:p>
          <a:endParaRPr lang="zh-CN" altLang="en-US"/>
        </a:p>
      </dgm:t>
    </dgm:pt>
    <dgm:pt modelId="{1D190FE8-E44D-4D5E-B7B0-385CAEAEC118}" type="parTrans" cxnId="{31B03761-AD5D-4554-90AA-0FA1E0658EB3}">
      <dgm:prSet/>
      <dgm:spPr/>
      <dgm:t>
        <a:bodyPr/>
        <a:lstStyle/>
        <a:p>
          <a:endParaRPr lang="zh-CN" altLang="en-US"/>
        </a:p>
      </dgm:t>
    </dgm:pt>
    <dgm:pt modelId="{6BCEF518-3B3D-4E31-B08B-65391A533DE8}">
      <dgm:prSet phldrT="[文本]" custT="1"/>
      <dgm:spPr/>
      <dgm:t>
        <a:bodyPr/>
        <a:lstStyle/>
        <a:p>
          <a:r>
            <a: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rPr>
            <a:t>设计过程</a:t>
          </a:r>
        </a:p>
      </dgm:t>
    </dgm:pt>
    <dgm:pt modelId="{4E5C7C70-F826-442B-A29E-69C55AF2AB6D}" type="parTrans" cxnId="{1411D537-B412-41D9-BCB8-C31EEBBC5CD9}">
      <dgm:prSet/>
      <dgm:spPr/>
      <dgm:t>
        <a:bodyPr/>
        <a:lstStyle/>
        <a:p>
          <a:endParaRPr lang="zh-CN" altLang="en-US"/>
        </a:p>
      </dgm:t>
    </dgm:pt>
    <dgm:pt modelId="{3BE4F910-F6DD-4DD2-B8F2-A6CE059BFEB8}" type="sibTrans" cxnId="{1411D537-B412-41D9-BCB8-C31EEBBC5CD9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4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4"/>
      <dgm:spPr/>
    </dgm:pt>
    <dgm:pt modelId="{4F7F087F-2C1D-4DA5-83A1-7DB655D20BF3}" type="pres">
      <dgm:prSet presAssocID="{62D53D6D-2816-4F33-872F-16DC63A0F734}" presName="dstNode" presStyleLbl="node1" presStyleIdx="0" presStyleCnt="4"/>
      <dgm:spPr/>
    </dgm:pt>
    <dgm:pt modelId="{1ED8B523-E3A2-4F6B-BC8A-BC68146A82B8}" type="pres">
      <dgm:prSet presAssocID="{7968BE0D-C303-4FA6-A744-BD1239F45ECA}" presName="text_1" presStyleLbl="node1" presStyleIdx="0" presStyleCnt="4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4"/>
      <dgm:spPr/>
    </dgm:pt>
    <dgm:pt modelId="{F307F97C-836F-4BAD-A500-201949E31ABB}" type="pres">
      <dgm:prSet presAssocID="{6BCEF518-3B3D-4E31-B08B-65391A533DE8}" presName="text_2" presStyleLbl="node1" presStyleIdx="1" presStyleCnt="4">
        <dgm:presLayoutVars>
          <dgm:bulletEnabled val="1"/>
        </dgm:presLayoutVars>
      </dgm:prSet>
      <dgm:spPr/>
    </dgm:pt>
    <dgm:pt modelId="{5C29AB0B-5F41-4E20-8A31-F611776BAE3F}" type="pres">
      <dgm:prSet presAssocID="{6BCEF518-3B3D-4E31-B08B-65391A533DE8}" presName="accent_2" presStyleCnt="0"/>
      <dgm:spPr/>
    </dgm:pt>
    <dgm:pt modelId="{3860BA29-CDAB-4D62-A3A0-0E5545D2F09F}" type="pres">
      <dgm:prSet presAssocID="{6BCEF518-3B3D-4E31-B08B-65391A533DE8}" presName="accentRepeatNode" presStyleLbl="solidFgAcc1" presStyleIdx="1" presStyleCnt="4"/>
      <dgm:spPr/>
    </dgm:pt>
    <dgm:pt modelId="{512CC779-448D-44FD-94F9-B4298924E40D}" type="pres">
      <dgm:prSet presAssocID="{CA44E431-B088-4AAE-B44A-E0F0AC89DC9D}" presName="text_3" presStyleLbl="node1" presStyleIdx="2" presStyleCnt="4">
        <dgm:presLayoutVars>
          <dgm:bulletEnabled val="1"/>
        </dgm:presLayoutVars>
      </dgm:prSet>
      <dgm:spPr/>
    </dgm:pt>
    <dgm:pt modelId="{C8A40186-3DA3-4B6A-87F4-69827C03D8E8}" type="pres">
      <dgm:prSet presAssocID="{CA44E431-B088-4AAE-B44A-E0F0AC89DC9D}" presName="accent_3" presStyleCnt="0"/>
      <dgm:spPr/>
    </dgm:pt>
    <dgm:pt modelId="{A5C09B6C-D865-4CAF-8AD2-EECE783933BC}" type="pres">
      <dgm:prSet presAssocID="{CA44E431-B088-4AAE-B44A-E0F0AC89DC9D}" presName="accentRepeatNode" presStyleLbl="solidFgAcc1" presStyleIdx="2" presStyleCnt="4"/>
      <dgm:spPr/>
    </dgm:pt>
    <dgm:pt modelId="{98690AC7-D3CF-4E24-ACA8-3AD5AA638A86}" type="pres">
      <dgm:prSet presAssocID="{BDEAAFD2-6F87-48A2-B59A-4911B8574BF7}" presName="text_4" presStyleLbl="node1" presStyleIdx="3" presStyleCnt="4">
        <dgm:presLayoutVars>
          <dgm:bulletEnabled val="1"/>
        </dgm:presLayoutVars>
      </dgm:prSet>
      <dgm:spPr/>
    </dgm:pt>
    <dgm:pt modelId="{CE40EBC3-5EB9-49A2-B809-9AA5ACD73717}" type="pres">
      <dgm:prSet presAssocID="{BDEAAFD2-6F87-48A2-B59A-4911B8574BF7}" presName="accent_4" presStyleCnt="0"/>
      <dgm:spPr/>
    </dgm:pt>
    <dgm:pt modelId="{561088B6-EFDF-41B3-BF1C-DB557B4AC6C9}" type="pres">
      <dgm:prSet presAssocID="{BDEAAFD2-6F87-48A2-B59A-4911B8574BF7}" presName="accentRepeatNode" presStyleLbl="solidFgAcc1" presStyleIdx="3" presStyleCnt="4"/>
      <dgm:spPr/>
    </dgm:pt>
  </dgm:ptLst>
  <dgm:cxnLst>
    <dgm:cxn modelId="{E5C9160F-371E-4068-A1BE-A6AA627BB2C3}" srcId="{62D53D6D-2816-4F33-872F-16DC63A0F734}" destId="{BDEAAFD2-6F87-48A2-B59A-4911B8574BF7}" srcOrd="3" destOrd="0" parTransId="{9526CF10-50F9-479C-ABD9-7F3C1A96402C}" sibTransId="{2C4CD3B0-EE45-4D05-AB55-2D47C54767FD}"/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1411D537-B412-41D9-BCB8-C31EEBBC5CD9}" srcId="{62D53D6D-2816-4F33-872F-16DC63A0F734}" destId="{6BCEF518-3B3D-4E31-B08B-65391A533DE8}" srcOrd="1" destOrd="0" parTransId="{4E5C7C70-F826-442B-A29E-69C55AF2AB6D}" sibTransId="{3BE4F910-F6DD-4DD2-B8F2-A6CE059BFEB8}"/>
    <dgm:cxn modelId="{31B03761-AD5D-4554-90AA-0FA1E0658EB3}" srcId="{62D53D6D-2816-4F33-872F-16DC63A0F734}" destId="{CA44E431-B088-4AAE-B44A-E0F0AC89DC9D}" srcOrd="2" destOrd="0" parTransId="{1D190FE8-E44D-4D5E-B7B0-385CAEAEC118}" sibTransId="{9C744834-3EBF-4D3C-ADB8-B76FE2A3C9A4}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902DFE84-6735-4C2B-B302-C37B0D2964B6}" type="presOf" srcId="{CA44E431-B088-4AAE-B44A-E0F0AC89DC9D}" destId="{512CC779-448D-44FD-94F9-B4298924E40D}" srcOrd="0" destOrd="0" presId="urn:microsoft.com/office/officeart/2008/layout/VerticalCurvedList"/>
    <dgm:cxn modelId="{0825F2C5-43C8-4591-9E44-0CDF7A69E1EC}" type="presOf" srcId="{BDEAAFD2-6F87-48A2-B59A-4911B8574BF7}" destId="{98690AC7-D3CF-4E24-ACA8-3AD5AA638A86}" srcOrd="0" destOrd="0" presId="urn:microsoft.com/office/officeart/2008/layout/VerticalCurvedList"/>
    <dgm:cxn modelId="{1BB7A8DF-C8C4-4D69-BC0D-74BCBC9BC13E}" type="presOf" srcId="{6BCEF518-3B3D-4E31-B08B-65391A533DE8}" destId="{F307F97C-836F-4BAD-A500-201949E31ABB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  <dgm:cxn modelId="{B34ADA15-88AB-4B00-8B7E-BEEF14B21AB9}" type="presParOf" srcId="{7938993E-EB64-4967-B318-DA59169A8E6D}" destId="{F307F97C-836F-4BAD-A500-201949E31ABB}" srcOrd="3" destOrd="0" presId="urn:microsoft.com/office/officeart/2008/layout/VerticalCurvedList"/>
    <dgm:cxn modelId="{1AB27415-0AFE-4CC4-BB4C-C2B37EB8BFB9}" type="presParOf" srcId="{7938993E-EB64-4967-B318-DA59169A8E6D}" destId="{5C29AB0B-5F41-4E20-8A31-F611776BAE3F}" srcOrd="4" destOrd="0" presId="urn:microsoft.com/office/officeart/2008/layout/VerticalCurvedList"/>
    <dgm:cxn modelId="{FCB79A4C-9797-4BF5-9357-E5789DCAD8FF}" type="presParOf" srcId="{5C29AB0B-5F41-4E20-8A31-F611776BAE3F}" destId="{3860BA29-CDAB-4D62-A3A0-0E5545D2F09F}" srcOrd="0" destOrd="0" presId="urn:microsoft.com/office/officeart/2008/layout/VerticalCurvedList"/>
    <dgm:cxn modelId="{4CBDA219-488D-4329-B890-090D97826BFA}" type="presParOf" srcId="{7938993E-EB64-4967-B318-DA59169A8E6D}" destId="{512CC779-448D-44FD-94F9-B4298924E40D}" srcOrd="5" destOrd="0" presId="urn:microsoft.com/office/officeart/2008/layout/VerticalCurvedList"/>
    <dgm:cxn modelId="{33884C90-2C3B-4606-B5C8-626D5D302740}" type="presParOf" srcId="{7938993E-EB64-4967-B318-DA59169A8E6D}" destId="{C8A40186-3DA3-4B6A-87F4-69827C03D8E8}" srcOrd="6" destOrd="0" presId="urn:microsoft.com/office/officeart/2008/layout/VerticalCurvedList"/>
    <dgm:cxn modelId="{A2CC70CD-1594-49A5-84A9-884CF472236B}" type="presParOf" srcId="{C8A40186-3DA3-4B6A-87F4-69827C03D8E8}" destId="{A5C09B6C-D865-4CAF-8AD2-EECE783933BC}" srcOrd="0" destOrd="0" presId="urn:microsoft.com/office/officeart/2008/layout/VerticalCurvedList"/>
    <dgm:cxn modelId="{A9EF4ED4-D877-4706-AA72-AD7B866ED288}" type="presParOf" srcId="{7938993E-EB64-4967-B318-DA59169A8E6D}" destId="{98690AC7-D3CF-4E24-ACA8-3AD5AA638A86}" srcOrd="7" destOrd="0" presId="urn:microsoft.com/office/officeart/2008/layout/VerticalCurvedList"/>
    <dgm:cxn modelId="{B4AE131E-14EF-4890-A16E-F83383CBED90}" type="presParOf" srcId="{7938993E-EB64-4967-B318-DA59169A8E6D}" destId="{CE40EBC3-5EB9-49A2-B809-9AA5ACD73717}" srcOrd="8" destOrd="0" presId="urn:microsoft.com/office/officeart/2008/layout/VerticalCurvedList"/>
    <dgm:cxn modelId="{E9314B38-00A5-445B-B026-C3E2582FE33B}" type="presParOf" srcId="{CE40EBC3-5EB9-49A2-B809-9AA5ACD73717}" destId="{561088B6-EFDF-41B3-BF1C-DB557B4AC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网站概述</a:t>
          </a:r>
          <a:endParaRPr lang="zh-CN" altLang="en-US" sz="5400" dirty="0"/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1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1"/>
      <dgm:spPr/>
    </dgm:pt>
    <dgm:pt modelId="{4F7F087F-2C1D-4DA5-83A1-7DB655D20BF3}" type="pres">
      <dgm:prSet presAssocID="{62D53D6D-2816-4F33-872F-16DC63A0F734}" presName="dstNode" presStyleLbl="node1" presStyleIdx="0" presStyleCnt="1"/>
      <dgm:spPr/>
    </dgm:pt>
    <dgm:pt modelId="{1ED8B523-E3A2-4F6B-BC8A-BC68146A82B8}" type="pres">
      <dgm:prSet presAssocID="{7968BE0D-C303-4FA6-A744-BD1239F45ECA}" presName="text_1" presStyleLbl="node1" presStyleIdx="0" presStyleCnt="1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1"/>
      <dgm:spPr/>
    </dgm:pt>
  </dgm:ptLst>
  <dgm:cxnLst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设计过程</a:t>
          </a:r>
          <a:endParaRPr lang="zh-CN" altLang="en-US" sz="5400" dirty="0"/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1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1"/>
      <dgm:spPr/>
    </dgm:pt>
    <dgm:pt modelId="{4F7F087F-2C1D-4DA5-83A1-7DB655D20BF3}" type="pres">
      <dgm:prSet presAssocID="{62D53D6D-2816-4F33-872F-16DC63A0F734}" presName="dstNode" presStyleLbl="node1" presStyleIdx="0" presStyleCnt="1"/>
      <dgm:spPr/>
    </dgm:pt>
    <dgm:pt modelId="{1ED8B523-E3A2-4F6B-BC8A-BC68146A82B8}" type="pres">
      <dgm:prSet presAssocID="{7968BE0D-C303-4FA6-A744-BD1239F45ECA}" presName="text_1" presStyleLbl="node1" presStyleIdx="0" presStyleCnt="1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1"/>
      <dgm:spPr/>
    </dgm:pt>
  </dgm:ptLst>
  <dgm:cxnLst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网站功能演示</a:t>
          </a:r>
          <a:endParaRPr lang="zh-CN" altLang="en-US" sz="5400" dirty="0"/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1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1"/>
      <dgm:spPr/>
    </dgm:pt>
    <dgm:pt modelId="{4F7F087F-2C1D-4DA5-83A1-7DB655D20BF3}" type="pres">
      <dgm:prSet presAssocID="{62D53D6D-2816-4F33-872F-16DC63A0F734}" presName="dstNode" presStyleLbl="node1" presStyleIdx="0" presStyleCnt="1"/>
      <dgm:spPr/>
    </dgm:pt>
    <dgm:pt modelId="{1ED8B523-E3A2-4F6B-BC8A-BC68146A82B8}" type="pres">
      <dgm:prSet presAssocID="{7968BE0D-C303-4FA6-A744-BD1239F45ECA}" presName="text_1" presStyleLbl="node1" presStyleIdx="0" presStyleCnt="1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1"/>
      <dgm:spPr/>
    </dgm:pt>
  </dgm:ptLst>
  <dgm:cxnLst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数据分析与结论</a:t>
          </a:r>
          <a:endParaRPr lang="zh-CN" altLang="en-US" sz="5400" dirty="0"/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1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1"/>
      <dgm:spPr/>
    </dgm:pt>
    <dgm:pt modelId="{4F7F087F-2C1D-4DA5-83A1-7DB655D20BF3}" type="pres">
      <dgm:prSet presAssocID="{62D53D6D-2816-4F33-872F-16DC63A0F734}" presName="dstNode" presStyleLbl="node1" presStyleIdx="0" presStyleCnt="1"/>
      <dgm:spPr/>
    </dgm:pt>
    <dgm:pt modelId="{1ED8B523-E3A2-4F6B-BC8A-BC68146A82B8}" type="pres">
      <dgm:prSet presAssocID="{7968BE0D-C303-4FA6-A744-BD1239F45ECA}" presName="text_1" presStyleLbl="node1" presStyleIdx="0" presStyleCnt="1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1"/>
      <dgm:spPr/>
    </dgm:pt>
  </dgm:ptLst>
  <dgm:cxnLst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D53D6D-2816-4F33-872F-16DC63A0F734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968BE0D-C303-4FA6-A744-BD1239F45ECA}">
      <dgm:prSet phldrT="[文本]" custT="1"/>
      <dgm:spPr/>
      <dgm:t>
        <a:bodyPr/>
        <a:lstStyle/>
        <a:p>
          <a:r>
            <a: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其它</a:t>
          </a:r>
          <a:endParaRPr lang="zh-CN" altLang="en-US" sz="5400" dirty="0"/>
        </a:p>
      </dgm:t>
    </dgm:pt>
    <dgm:pt modelId="{860B0BC1-C88F-4DA4-9766-FF064BD6C3DE}" type="par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B65B9650-A0B8-4345-91B0-5339122C91CE}" type="sibTrans" cxnId="{53172462-5647-4BE1-ADEB-7252AF113E07}">
      <dgm:prSet/>
      <dgm:spPr/>
      <dgm:t>
        <a:bodyPr/>
        <a:lstStyle/>
        <a:p>
          <a:endParaRPr lang="zh-CN" altLang="en-US"/>
        </a:p>
      </dgm:t>
    </dgm:pt>
    <dgm:pt modelId="{9BF5D434-7B2B-4EA1-8806-27962FB49AB7}" type="pres">
      <dgm:prSet presAssocID="{62D53D6D-2816-4F33-872F-16DC63A0F734}" presName="Name0" presStyleCnt="0">
        <dgm:presLayoutVars>
          <dgm:chMax val="7"/>
          <dgm:chPref val="7"/>
          <dgm:dir/>
        </dgm:presLayoutVars>
      </dgm:prSet>
      <dgm:spPr/>
    </dgm:pt>
    <dgm:pt modelId="{7938993E-EB64-4967-B318-DA59169A8E6D}" type="pres">
      <dgm:prSet presAssocID="{62D53D6D-2816-4F33-872F-16DC63A0F734}" presName="Name1" presStyleCnt="0"/>
      <dgm:spPr/>
    </dgm:pt>
    <dgm:pt modelId="{BA4C24AA-F81C-4E6C-91E5-6663D124B392}" type="pres">
      <dgm:prSet presAssocID="{62D53D6D-2816-4F33-872F-16DC63A0F734}" presName="cycle" presStyleCnt="0"/>
      <dgm:spPr/>
    </dgm:pt>
    <dgm:pt modelId="{62C3BC8A-D2E2-43B3-858B-3E90FA877DA6}" type="pres">
      <dgm:prSet presAssocID="{62D53D6D-2816-4F33-872F-16DC63A0F734}" presName="srcNode" presStyleLbl="node1" presStyleIdx="0" presStyleCnt="1"/>
      <dgm:spPr/>
    </dgm:pt>
    <dgm:pt modelId="{CB8B1281-7A7F-4636-81BB-C84FCE100266}" type="pres">
      <dgm:prSet presAssocID="{62D53D6D-2816-4F33-872F-16DC63A0F734}" presName="conn" presStyleLbl="parChTrans1D2" presStyleIdx="0" presStyleCnt="1"/>
      <dgm:spPr/>
    </dgm:pt>
    <dgm:pt modelId="{38CE7876-25D7-401F-BF09-6AF804178AA2}" type="pres">
      <dgm:prSet presAssocID="{62D53D6D-2816-4F33-872F-16DC63A0F734}" presName="extraNode" presStyleLbl="node1" presStyleIdx="0" presStyleCnt="1"/>
      <dgm:spPr/>
    </dgm:pt>
    <dgm:pt modelId="{4F7F087F-2C1D-4DA5-83A1-7DB655D20BF3}" type="pres">
      <dgm:prSet presAssocID="{62D53D6D-2816-4F33-872F-16DC63A0F734}" presName="dstNode" presStyleLbl="node1" presStyleIdx="0" presStyleCnt="1"/>
      <dgm:spPr/>
    </dgm:pt>
    <dgm:pt modelId="{1ED8B523-E3A2-4F6B-BC8A-BC68146A82B8}" type="pres">
      <dgm:prSet presAssocID="{7968BE0D-C303-4FA6-A744-BD1239F45ECA}" presName="text_1" presStyleLbl="node1" presStyleIdx="0" presStyleCnt="1">
        <dgm:presLayoutVars>
          <dgm:bulletEnabled val="1"/>
        </dgm:presLayoutVars>
      </dgm:prSet>
      <dgm:spPr/>
    </dgm:pt>
    <dgm:pt modelId="{FA70161A-33F9-4D6F-914E-8A4E61424989}" type="pres">
      <dgm:prSet presAssocID="{7968BE0D-C303-4FA6-A744-BD1239F45ECA}" presName="accent_1" presStyleCnt="0"/>
      <dgm:spPr/>
    </dgm:pt>
    <dgm:pt modelId="{80436D90-ED11-4D8D-AFE5-66A7C76096C9}" type="pres">
      <dgm:prSet presAssocID="{7968BE0D-C303-4FA6-A744-BD1239F45ECA}" presName="accentRepeatNode" presStyleLbl="solidFgAcc1" presStyleIdx="0" presStyleCnt="1"/>
      <dgm:spPr/>
    </dgm:pt>
  </dgm:ptLst>
  <dgm:cxnLst>
    <dgm:cxn modelId="{557AE31E-AF01-4AF9-B40C-892D3AD94C3C}" type="presOf" srcId="{7968BE0D-C303-4FA6-A744-BD1239F45ECA}" destId="{1ED8B523-E3A2-4F6B-BC8A-BC68146A82B8}" srcOrd="0" destOrd="0" presId="urn:microsoft.com/office/officeart/2008/layout/VerticalCurvedList"/>
    <dgm:cxn modelId="{53172462-5647-4BE1-ADEB-7252AF113E07}" srcId="{62D53D6D-2816-4F33-872F-16DC63A0F734}" destId="{7968BE0D-C303-4FA6-A744-BD1239F45ECA}" srcOrd="0" destOrd="0" parTransId="{860B0BC1-C88F-4DA4-9766-FF064BD6C3DE}" sibTransId="{B65B9650-A0B8-4345-91B0-5339122C91CE}"/>
    <dgm:cxn modelId="{F8F2E043-CEC5-4DEF-8F5F-7875FF61C542}" type="presOf" srcId="{62D53D6D-2816-4F33-872F-16DC63A0F734}" destId="{9BF5D434-7B2B-4EA1-8806-27962FB49AB7}" srcOrd="0" destOrd="0" presId="urn:microsoft.com/office/officeart/2008/layout/VerticalCurvedList"/>
    <dgm:cxn modelId="{C6010D72-9F28-4672-9FE7-E9DEF9974073}" type="presOf" srcId="{B65B9650-A0B8-4345-91B0-5339122C91CE}" destId="{CB8B1281-7A7F-4636-81BB-C84FCE100266}" srcOrd="0" destOrd="0" presId="urn:microsoft.com/office/officeart/2008/layout/VerticalCurvedList"/>
    <dgm:cxn modelId="{26060B45-2EBF-4016-B8AB-B872B0EB6D8B}" type="presParOf" srcId="{9BF5D434-7B2B-4EA1-8806-27962FB49AB7}" destId="{7938993E-EB64-4967-B318-DA59169A8E6D}" srcOrd="0" destOrd="0" presId="urn:microsoft.com/office/officeart/2008/layout/VerticalCurvedList"/>
    <dgm:cxn modelId="{AC69004A-5BC6-40B9-AF2A-E236EAEB3ECE}" type="presParOf" srcId="{7938993E-EB64-4967-B318-DA59169A8E6D}" destId="{BA4C24AA-F81C-4E6C-91E5-6663D124B392}" srcOrd="0" destOrd="0" presId="urn:microsoft.com/office/officeart/2008/layout/VerticalCurvedList"/>
    <dgm:cxn modelId="{FADE12CB-072C-4330-B6ED-F7DA7B56C310}" type="presParOf" srcId="{BA4C24AA-F81C-4E6C-91E5-6663D124B392}" destId="{62C3BC8A-D2E2-43B3-858B-3E90FA877DA6}" srcOrd="0" destOrd="0" presId="urn:microsoft.com/office/officeart/2008/layout/VerticalCurvedList"/>
    <dgm:cxn modelId="{BA622C8F-F072-4613-90E6-B6558C1EAB01}" type="presParOf" srcId="{BA4C24AA-F81C-4E6C-91E5-6663D124B392}" destId="{CB8B1281-7A7F-4636-81BB-C84FCE100266}" srcOrd="1" destOrd="0" presId="urn:microsoft.com/office/officeart/2008/layout/VerticalCurvedList"/>
    <dgm:cxn modelId="{265154D9-46D6-4CD6-B343-68FED66480AB}" type="presParOf" srcId="{BA4C24AA-F81C-4E6C-91E5-6663D124B392}" destId="{38CE7876-25D7-401F-BF09-6AF804178AA2}" srcOrd="2" destOrd="0" presId="urn:microsoft.com/office/officeart/2008/layout/VerticalCurvedList"/>
    <dgm:cxn modelId="{119B0FB6-4E95-4505-B274-7BA2ABC624E4}" type="presParOf" srcId="{BA4C24AA-F81C-4E6C-91E5-6663D124B392}" destId="{4F7F087F-2C1D-4DA5-83A1-7DB655D20BF3}" srcOrd="3" destOrd="0" presId="urn:microsoft.com/office/officeart/2008/layout/VerticalCurvedList"/>
    <dgm:cxn modelId="{5D784577-AECB-4176-B47E-5129F863080B}" type="presParOf" srcId="{7938993E-EB64-4967-B318-DA59169A8E6D}" destId="{1ED8B523-E3A2-4F6B-BC8A-BC68146A82B8}" srcOrd="1" destOrd="0" presId="urn:microsoft.com/office/officeart/2008/layout/VerticalCurvedList"/>
    <dgm:cxn modelId="{C22B5602-AC29-46FF-A1C1-E180A2E2BF7C}" type="presParOf" srcId="{7938993E-EB64-4967-B318-DA59169A8E6D}" destId="{FA70161A-33F9-4D6F-914E-8A4E61424989}" srcOrd="2" destOrd="0" presId="urn:microsoft.com/office/officeart/2008/layout/VerticalCurvedList"/>
    <dgm:cxn modelId="{8C5FCD98-E63C-48C2-A16E-CEA235339965}" type="presParOf" srcId="{FA70161A-33F9-4D6F-914E-8A4E61424989}" destId="{80436D90-ED11-4D8D-AFE5-66A7C76096C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5780666" y="-884761"/>
          <a:ext cx="6882091" cy="68820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576526" y="393054"/>
          <a:ext cx="6840558" cy="786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4298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网站概述</a:t>
          </a:r>
        </a:p>
      </dsp:txBody>
      <dsp:txXfrm>
        <a:off x="576526" y="393054"/>
        <a:ext cx="6840558" cy="786517"/>
      </dsp:txXfrm>
    </dsp:sp>
    <dsp:sp modelId="{80436D90-ED11-4D8D-AFE5-66A7C76096C9}">
      <dsp:nvSpPr>
        <dsp:cNvPr id="0" name=""/>
        <dsp:cNvSpPr/>
      </dsp:nvSpPr>
      <dsp:spPr>
        <a:xfrm>
          <a:off x="84952" y="294739"/>
          <a:ext cx="983146" cy="9831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07F97C-836F-4BAD-A500-201949E31ABB}">
      <dsp:nvSpPr>
        <dsp:cNvPr id="0" name=""/>
        <dsp:cNvSpPr/>
      </dsp:nvSpPr>
      <dsp:spPr>
        <a:xfrm>
          <a:off x="1027454" y="1573034"/>
          <a:ext cx="6389629" cy="786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4298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设计过程</a:t>
          </a:r>
        </a:p>
      </dsp:txBody>
      <dsp:txXfrm>
        <a:off x="1027454" y="1573034"/>
        <a:ext cx="6389629" cy="786517"/>
      </dsp:txXfrm>
    </dsp:sp>
    <dsp:sp modelId="{3860BA29-CDAB-4D62-A3A0-0E5545D2F09F}">
      <dsp:nvSpPr>
        <dsp:cNvPr id="0" name=""/>
        <dsp:cNvSpPr/>
      </dsp:nvSpPr>
      <dsp:spPr>
        <a:xfrm>
          <a:off x="535881" y="1474720"/>
          <a:ext cx="983146" cy="9831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2CC779-448D-44FD-94F9-B4298924E40D}">
      <dsp:nvSpPr>
        <dsp:cNvPr id="0" name=""/>
        <dsp:cNvSpPr/>
      </dsp:nvSpPr>
      <dsp:spPr>
        <a:xfrm>
          <a:off x="1027454" y="2753015"/>
          <a:ext cx="6389629" cy="786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4298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网站功能演示</a:t>
          </a:r>
        </a:p>
      </dsp:txBody>
      <dsp:txXfrm>
        <a:off x="1027454" y="2753015"/>
        <a:ext cx="6389629" cy="786517"/>
      </dsp:txXfrm>
    </dsp:sp>
    <dsp:sp modelId="{A5C09B6C-D865-4CAF-8AD2-EECE783933BC}">
      <dsp:nvSpPr>
        <dsp:cNvPr id="0" name=""/>
        <dsp:cNvSpPr/>
      </dsp:nvSpPr>
      <dsp:spPr>
        <a:xfrm>
          <a:off x="535881" y="2654700"/>
          <a:ext cx="983146" cy="9831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690AC7-D3CF-4E24-ACA8-3AD5AA638A86}">
      <dsp:nvSpPr>
        <dsp:cNvPr id="0" name=""/>
        <dsp:cNvSpPr/>
      </dsp:nvSpPr>
      <dsp:spPr>
        <a:xfrm>
          <a:off x="576526" y="3932996"/>
          <a:ext cx="6840558" cy="786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4298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数据分析结论</a:t>
          </a:r>
        </a:p>
      </dsp:txBody>
      <dsp:txXfrm>
        <a:off x="576526" y="3932996"/>
        <a:ext cx="6840558" cy="786517"/>
      </dsp:txXfrm>
    </dsp:sp>
    <dsp:sp modelId="{561088B6-EFDF-41B3-BF1C-DB557B4AC6C9}">
      <dsp:nvSpPr>
        <dsp:cNvPr id="0" name=""/>
        <dsp:cNvSpPr/>
      </dsp:nvSpPr>
      <dsp:spPr>
        <a:xfrm>
          <a:off x="84952" y="3834681"/>
          <a:ext cx="983146" cy="9831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3078173" y="-515829"/>
          <a:ext cx="3999274" cy="3999274"/>
        </a:xfrm>
        <a:prstGeom prst="blockArc">
          <a:avLst>
            <a:gd name="adj1" fmla="val 18900000"/>
            <a:gd name="adj2" fmla="val 2700000"/>
            <a:gd name="adj3" fmla="val 5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897288" y="765976"/>
          <a:ext cx="6819149" cy="1435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77772" tIns="137160" rIns="137160" bIns="13716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网站概述</a:t>
          </a:r>
          <a:endParaRPr lang="zh-CN" altLang="en-US" sz="5400" kern="1200" dirty="0"/>
        </a:p>
      </dsp:txBody>
      <dsp:txXfrm>
        <a:off x="897288" y="765976"/>
        <a:ext cx="6819149" cy="1435661"/>
      </dsp:txXfrm>
    </dsp:sp>
    <dsp:sp modelId="{80436D90-ED11-4D8D-AFE5-66A7C76096C9}">
      <dsp:nvSpPr>
        <dsp:cNvPr id="0" name=""/>
        <dsp:cNvSpPr/>
      </dsp:nvSpPr>
      <dsp:spPr>
        <a:xfrm>
          <a:off x="0" y="586518"/>
          <a:ext cx="1794577" cy="17945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3078173" y="-515829"/>
          <a:ext cx="3999274" cy="3999274"/>
        </a:xfrm>
        <a:prstGeom prst="blockArc">
          <a:avLst>
            <a:gd name="adj1" fmla="val 18900000"/>
            <a:gd name="adj2" fmla="val 2700000"/>
            <a:gd name="adj3" fmla="val 5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897288" y="765976"/>
          <a:ext cx="6819149" cy="1435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77772" tIns="137160" rIns="137160" bIns="13716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设计过程</a:t>
          </a:r>
          <a:endParaRPr lang="zh-CN" altLang="en-US" sz="5400" kern="1200" dirty="0"/>
        </a:p>
      </dsp:txBody>
      <dsp:txXfrm>
        <a:off x="897288" y="765976"/>
        <a:ext cx="6819149" cy="1435661"/>
      </dsp:txXfrm>
    </dsp:sp>
    <dsp:sp modelId="{80436D90-ED11-4D8D-AFE5-66A7C76096C9}">
      <dsp:nvSpPr>
        <dsp:cNvPr id="0" name=""/>
        <dsp:cNvSpPr/>
      </dsp:nvSpPr>
      <dsp:spPr>
        <a:xfrm>
          <a:off x="0" y="586518"/>
          <a:ext cx="1794577" cy="17945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3078173" y="-515829"/>
          <a:ext cx="3999274" cy="3999274"/>
        </a:xfrm>
        <a:prstGeom prst="blockArc">
          <a:avLst>
            <a:gd name="adj1" fmla="val 18900000"/>
            <a:gd name="adj2" fmla="val 2700000"/>
            <a:gd name="adj3" fmla="val 5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897288" y="765976"/>
          <a:ext cx="6819149" cy="1435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77772" tIns="137160" rIns="137160" bIns="13716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网站功能演示</a:t>
          </a:r>
          <a:endParaRPr lang="zh-CN" altLang="en-US" sz="5400" kern="1200" dirty="0"/>
        </a:p>
      </dsp:txBody>
      <dsp:txXfrm>
        <a:off x="897288" y="765976"/>
        <a:ext cx="6819149" cy="1435661"/>
      </dsp:txXfrm>
    </dsp:sp>
    <dsp:sp modelId="{80436D90-ED11-4D8D-AFE5-66A7C76096C9}">
      <dsp:nvSpPr>
        <dsp:cNvPr id="0" name=""/>
        <dsp:cNvSpPr/>
      </dsp:nvSpPr>
      <dsp:spPr>
        <a:xfrm>
          <a:off x="0" y="586518"/>
          <a:ext cx="1794577" cy="17945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3078173" y="-515829"/>
          <a:ext cx="3999274" cy="3999274"/>
        </a:xfrm>
        <a:prstGeom prst="blockArc">
          <a:avLst>
            <a:gd name="adj1" fmla="val 18900000"/>
            <a:gd name="adj2" fmla="val 2700000"/>
            <a:gd name="adj3" fmla="val 5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897288" y="765976"/>
          <a:ext cx="6819149" cy="1435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77772" tIns="137160" rIns="137160" bIns="13716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数据分析与结论</a:t>
          </a:r>
          <a:endParaRPr lang="zh-CN" altLang="en-US" sz="5400" kern="1200" dirty="0"/>
        </a:p>
      </dsp:txBody>
      <dsp:txXfrm>
        <a:off x="897288" y="765976"/>
        <a:ext cx="6819149" cy="1435661"/>
      </dsp:txXfrm>
    </dsp:sp>
    <dsp:sp modelId="{80436D90-ED11-4D8D-AFE5-66A7C76096C9}">
      <dsp:nvSpPr>
        <dsp:cNvPr id="0" name=""/>
        <dsp:cNvSpPr/>
      </dsp:nvSpPr>
      <dsp:spPr>
        <a:xfrm>
          <a:off x="0" y="586518"/>
          <a:ext cx="1794577" cy="17945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8B1281-7A7F-4636-81BB-C84FCE100266}">
      <dsp:nvSpPr>
        <dsp:cNvPr id="0" name=""/>
        <dsp:cNvSpPr/>
      </dsp:nvSpPr>
      <dsp:spPr>
        <a:xfrm>
          <a:off x="-3078173" y="-515829"/>
          <a:ext cx="3999274" cy="3999274"/>
        </a:xfrm>
        <a:prstGeom prst="blockArc">
          <a:avLst>
            <a:gd name="adj1" fmla="val 18900000"/>
            <a:gd name="adj2" fmla="val 2700000"/>
            <a:gd name="adj3" fmla="val 54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8B523-E3A2-4F6B-BC8A-BC68146A82B8}">
      <dsp:nvSpPr>
        <dsp:cNvPr id="0" name=""/>
        <dsp:cNvSpPr/>
      </dsp:nvSpPr>
      <dsp:spPr>
        <a:xfrm>
          <a:off x="897288" y="765976"/>
          <a:ext cx="6819149" cy="1435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77772" tIns="137160" rIns="137160" bIns="13716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400" kern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rPr>
            <a:t>其它</a:t>
          </a:r>
          <a:endParaRPr lang="zh-CN" altLang="en-US" sz="5400" kern="1200" dirty="0"/>
        </a:p>
      </dsp:txBody>
      <dsp:txXfrm>
        <a:off x="897288" y="765976"/>
        <a:ext cx="6819149" cy="1435661"/>
      </dsp:txXfrm>
    </dsp:sp>
    <dsp:sp modelId="{80436D90-ED11-4D8D-AFE5-66A7C76096C9}">
      <dsp:nvSpPr>
        <dsp:cNvPr id="0" name=""/>
        <dsp:cNvSpPr/>
      </dsp:nvSpPr>
      <dsp:spPr>
        <a:xfrm>
          <a:off x="0" y="586518"/>
          <a:ext cx="1794577" cy="179457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966B8-420A-49EC-82AA-6290A82A176A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697DD-3E50-490B-8B27-6D3E4B88DB0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033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697DD-3E50-490B-8B27-6D3E4B88DB0F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895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1DA3456-643E-4E5E-BDD7-E6A622646BDD}"/>
              </a:ext>
            </a:extLst>
          </p:cNvPr>
          <p:cNvSpPr/>
          <p:nvPr userDrawn="1"/>
        </p:nvSpPr>
        <p:spPr>
          <a:xfrm>
            <a:off x="2" y="899410"/>
            <a:ext cx="9143998" cy="5831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744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62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465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179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03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605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002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23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91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63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3D9CC98-01D6-43EB-9B3A-F7CD46BEF567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3FC4259-DD2B-4571-9BA4-D466D7C364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56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334787D-D81A-4A3A-B2A5-423B6255147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464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info.sports.sina.com.cn/rank/ittf.php?action=search1&amp;gender1=m&amp;year=2017&amp;month=7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5">
            <a:extLst>
              <a:ext uri="{FF2B5EF4-FFF2-40B4-BE49-F238E27FC236}">
                <a16:creationId xmlns:a16="http://schemas.microsoft.com/office/drawing/2014/main" id="{DEC6C66E-E50D-4186-A190-6249A9974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4630" y="1728426"/>
            <a:ext cx="6405451" cy="1062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800" dirty="0">
                <a:solidFill>
                  <a:schemeClr val="tx2"/>
                </a:solidFill>
                <a:latin typeface="Bodoni MT Black" panose="02070A03080606020203" pitchFamily="18" charset="0"/>
                <a:ea typeface="幼圆" panose="02010509060101010101" pitchFamily="49" charset="-122"/>
              </a:rPr>
              <a:t>世界乒乓球员排名网站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AFF909-FE88-4400-A2CC-0E690E8CAD3B}"/>
              </a:ext>
            </a:extLst>
          </p:cNvPr>
          <p:cNvSpPr txBox="1"/>
          <p:nvPr/>
        </p:nvSpPr>
        <p:spPr>
          <a:xfrm>
            <a:off x="4357397" y="4407439"/>
            <a:ext cx="280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姓名：李浩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5B3A548-20A2-4C4D-9EB7-C2742FDB4F5A}"/>
              </a:ext>
            </a:extLst>
          </p:cNvPr>
          <p:cNvSpPr txBox="1"/>
          <p:nvPr/>
        </p:nvSpPr>
        <p:spPr>
          <a:xfrm>
            <a:off x="4357397" y="5073792"/>
            <a:ext cx="4077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206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学号：</a:t>
            </a:r>
            <a:r>
              <a:rPr lang="en-US" altLang="zh-CN" sz="2800" dirty="0">
                <a:solidFill>
                  <a:srgbClr val="00206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516030910453</a:t>
            </a:r>
            <a:endParaRPr lang="zh-CN" altLang="en-US" sz="2800" dirty="0">
              <a:solidFill>
                <a:srgbClr val="00206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5">
            <a:extLst>
              <a:ext uri="{FF2B5EF4-FFF2-40B4-BE49-F238E27FC236}">
                <a16:creationId xmlns:a16="http://schemas.microsoft.com/office/drawing/2014/main" id="{B5705790-C90E-4CEF-8FA4-E94621485B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8072" y="3044757"/>
            <a:ext cx="5372250" cy="760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tx2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基于</a:t>
            </a:r>
            <a:r>
              <a:rPr lang="en-US" altLang="zh-CN" dirty="0">
                <a:solidFill>
                  <a:schemeClr val="tx2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D3</a:t>
            </a:r>
            <a:r>
              <a:rPr lang="zh-CN" altLang="en-US" dirty="0">
                <a:solidFill>
                  <a:schemeClr val="tx2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实现的数据可视化</a:t>
            </a:r>
          </a:p>
        </p:txBody>
      </p:sp>
    </p:spTree>
    <p:extLst>
      <p:ext uri="{BB962C8B-B14F-4D97-AF65-F5344CB8AC3E}">
        <p14:creationId xmlns:p14="http://schemas.microsoft.com/office/powerpoint/2010/main" val="726607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583870" y="135222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设计阶段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5FE768-ABD9-48CE-9DB3-0F54334714E6}"/>
              </a:ext>
            </a:extLst>
          </p:cNvPr>
          <p:cNvSpPr txBox="1"/>
          <p:nvPr/>
        </p:nvSpPr>
        <p:spPr>
          <a:xfrm>
            <a:off x="2339392" y="2645366"/>
            <a:ext cx="50730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制作某一个月的静态页面，数据写入程序，添加各种标签，搭建整体框架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6C5898-9462-43EC-82DA-2D6FBE651CFE}"/>
              </a:ext>
            </a:extLst>
          </p:cNvPr>
          <p:cNvSpPr txBox="1"/>
          <p:nvPr/>
        </p:nvSpPr>
        <p:spPr>
          <a:xfrm>
            <a:off x="2339391" y="3744033"/>
            <a:ext cx="507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将画图的代码封装成函数，从外部读取数据，实现简单的过渡效果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E2797E3-5978-4241-B4C5-422C9709C97E}"/>
              </a:ext>
            </a:extLst>
          </p:cNvPr>
          <p:cNvSpPr txBox="1"/>
          <p:nvPr/>
        </p:nvSpPr>
        <p:spPr>
          <a:xfrm>
            <a:off x="2339391" y="4842700"/>
            <a:ext cx="5073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完善其它功能，如“播放全部”按钮，悬浮提示框等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7086FDAF-AF30-40AE-AD84-6D2B25C7C32A}"/>
              </a:ext>
            </a:extLst>
          </p:cNvPr>
          <p:cNvSpPr/>
          <p:nvPr/>
        </p:nvSpPr>
        <p:spPr>
          <a:xfrm>
            <a:off x="1406255" y="2645366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AB7C1BB-4301-4F44-8075-8B28974D9EA7}"/>
              </a:ext>
            </a:extLst>
          </p:cNvPr>
          <p:cNvSpPr/>
          <p:nvPr/>
        </p:nvSpPr>
        <p:spPr>
          <a:xfrm>
            <a:off x="1406255" y="3744033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DAC0A68-5CB3-42E5-B81D-2E1084A1BE2C}"/>
              </a:ext>
            </a:extLst>
          </p:cNvPr>
          <p:cNvSpPr/>
          <p:nvPr/>
        </p:nvSpPr>
        <p:spPr>
          <a:xfrm>
            <a:off x="1440550" y="4715283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084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64321F2-FDC3-40BA-9439-2375FAD70642}"/>
              </a:ext>
            </a:extLst>
          </p:cNvPr>
          <p:cNvGrpSpPr/>
          <p:nvPr/>
        </p:nvGrpSpPr>
        <p:grpSpPr>
          <a:xfrm>
            <a:off x="713781" y="1945193"/>
            <a:ext cx="7716438" cy="2967615"/>
            <a:chOff x="3781197" y="2671748"/>
            <a:chExt cx="7716438" cy="296761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23EC5E0B-8457-4F36-9012-1AAD21916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02871545"/>
                </p:ext>
              </p:extLst>
            </p:nvPr>
          </p:nvGraphicFramePr>
          <p:xfrm>
            <a:off x="3781197" y="2671748"/>
            <a:ext cx="7716438" cy="29676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E04A714-214B-46C6-81CC-A2666749493E}"/>
                </a:ext>
              </a:extLst>
            </p:cNvPr>
            <p:cNvSpPr txBox="1"/>
            <p:nvPr/>
          </p:nvSpPr>
          <p:spPr>
            <a:xfrm>
              <a:off x="4372922" y="3601557"/>
              <a:ext cx="71038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chemeClr val="accent5"/>
                  </a:solidFill>
                </a:rPr>
                <a:t>3</a:t>
              </a:r>
              <a:endParaRPr lang="zh-CN" altLang="en-US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7608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功能演示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558734" y="1104692"/>
            <a:ext cx="3147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月份选择与图表切换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0713BD-4466-432D-B6A6-FE7660EF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2" y="1693337"/>
            <a:ext cx="3978954" cy="3903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6C6A98-829E-4F98-9A0A-C565A6B41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552" y="1693337"/>
            <a:ext cx="3921441" cy="3940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4B6531F-CB94-4280-9E1B-35D53FEA9D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021" y="4488618"/>
            <a:ext cx="1819531" cy="193476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10EAAAF0-3F20-4E7A-81F3-DFBBDC2C7E60}"/>
              </a:ext>
            </a:extLst>
          </p:cNvPr>
          <p:cNvSpPr txBox="1"/>
          <p:nvPr/>
        </p:nvSpPr>
        <p:spPr>
          <a:xfrm>
            <a:off x="1312863" y="5633392"/>
            <a:ext cx="80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变化前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E778650-62EC-4A3C-81A1-8A00C80D41E3}"/>
              </a:ext>
            </a:extLst>
          </p:cNvPr>
          <p:cNvSpPr txBox="1"/>
          <p:nvPr/>
        </p:nvSpPr>
        <p:spPr>
          <a:xfrm>
            <a:off x="6264241" y="5633392"/>
            <a:ext cx="803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变化后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3106206-2DDB-49DE-8552-E117C571C326}"/>
              </a:ext>
            </a:extLst>
          </p:cNvPr>
          <p:cNvSpPr txBox="1"/>
          <p:nvPr/>
        </p:nvSpPr>
        <p:spPr>
          <a:xfrm>
            <a:off x="4572000" y="6146387"/>
            <a:ext cx="803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变化时</a:t>
            </a:r>
          </a:p>
        </p:txBody>
      </p:sp>
    </p:spTree>
    <p:extLst>
      <p:ext uri="{BB962C8B-B14F-4D97-AF65-F5344CB8AC3E}">
        <p14:creationId xmlns:p14="http://schemas.microsoft.com/office/powerpoint/2010/main" val="359558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功能演示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558734" y="1104692"/>
            <a:ext cx="3147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悬浮提示框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0EAAAF0-3F20-4E7A-81F3-DFBBDC2C7E60}"/>
              </a:ext>
            </a:extLst>
          </p:cNvPr>
          <p:cNvSpPr txBox="1"/>
          <p:nvPr/>
        </p:nvSpPr>
        <p:spPr>
          <a:xfrm>
            <a:off x="6011323" y="3075016"/>
            <a:ext cx="3298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提示框（截图时没能截下鼠标）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1ED6F3-90DF-4BDD-9B93-B3F8778EF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733" y="1758066"/>
            <a:ext cx="4823878" cy="48010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157336F-960A-4B80-B693-A52BE12ACF5C}"/>
              </a:ext>
            </a:extLst>
          </p:cNvPr>
          <p:cNvCxnSpPr>
            <a:endCxn id="19" idx="1"/>
          </p:cNvCxnSpPr>
          <p:nvPr/>
        </p:nvCxnSpPr>
        <p:spPr>
          <a:xfrm flipV="1">
            <a:off x="3813243" y="3244293"/>
            <a:ext cx="2198080" cy="5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65FA538-77CB-4D4E-A338-891D2D94A7F6}"/>
              </a:ext>
            </a:extLst>
          </p:cNvPr>
          <p:cNvSpPr txBox="1"/>
          <p:nvPr/>
        </p:nvSpPr>
        <p:spPr>
          <a:xfrm>
            <a:off x="6380974" y="4288133"/>
            <a:ext cx="2111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该提示框会随着鼠标的移动而移动，知道鼠标离开该条形图</a:t>
            </a:r>
          </a:p>
        </p:txBody>
      </p:sp>
    </p:spTree>
    <p:extLst>
      <p:ext uri="{BB962C8B-B14F-4D97-AF65-F5344CB8AC3E}">
        <p14:creationId xmlns:p14="http://schemas.microsoft.com/office/powerpoint/2010/main" val="2645620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功能演示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239842" y="1069652"/>
            <a:ext cx="3147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“播放全部”按钮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0EAAAF0-3F20-4E7A-81F3-DFBBDC2C7E60}"/>
              </a:ext>
            </a:extLst>
          </p:cNvPr>
          <p:cNvSpPr txBox="1"/>
          <p:nvPr/>
        </p:nvSpPr>
        <p:spPr>
          <a:xfrm>
            <a:off x="3082927" y="1166247"/>
            <a:ext cx="3298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一种惬意欣赏的方式</a:t>
            </a:r>
          </a:p>
        </p:txBody>
      </p:sp>
      <p:pic>
        <p:nvPicPr>
          <p:cNvPr id="2" name="2017-07-30 22-40-08_20170730224423">
            <a:hlinkClick r:id="" action="ppaction://media"/>
            <a:extLst>
              <a:ext uri="{FF2B5EF4-FFF2-40B4-BE49-F238E27FC236}">
                <a16:creationId xmlns:a16="http://schemas.microsoft.com/office/drawing/2014/main" id="{C6DA3CF7-E447-44AE-B315-41D5D4519F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74" y="1610330"/>
            <a:ext cx="9056451" cy="509425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65FA538-77CB-4D4E-A338-891D2D94A7F6}"/>
              </a:ext>
            </a:extLst>
          </p:cNvPr>
          <p:cNvSpPr txBox="1"/>
          <p:nvPr/>
        </p:nvSpPr>
        <p:spPr>
          <a:xfrm>
            <a:off x="6793894" y="1150858"/>
            <a:ext cx="2111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视频长度：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</a:p>
        </p:txBody>
      </p:sp>
    </p:spTree>
    <p:extLst>
      <p:ext uri="{BB962C8B-B14F-4D97-AF65-F5344CB8AC3E}">
        <p14:creationId xmlns:p14="http://schemas.microsoft.com/office/powerpoint/2010/main" val="113535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64321F2-FDC3-40BA-9439-2375FAD70642}"/>
              </a:ext>
            </a:extLst>
          </p:cNvPr>
          <p:cNvGrpSpPr/>
          <p:nvPr/>
        </p:nvGrpSpPr>
        <p:grpSpPr>
          <a:xfrm>
            <a:off x="713781" y="1945193"/>
            <a:ext cx="7716438" cy="2967615"/>
            <a:chOff x="3781197" y="2671748"/>
            <a:chExt cx="7716438" cy="296761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23EC5E0B-8457-4F36-9012-1AAD21916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5521995"/>
                </p:ext>
              </p:extLst>
            </p:nvPr>
          </p:nvGraphicFramePr>
          <p:xfrm>
            <a:off x="3781197" y="2671748"/>
            <a:ext cx="7716438" cy="29676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E04A714-214B-46C6-81CC-A2666749493E}"/>
                </a:ext>
              </a:extLst>
            </p:cNvPr>
            <p:cNvSpPr txBox="1"/>
            <p:nvPr/>
          </p:nvSpPr>
          <p:spPr>
            <a:xfrm>
              <a:off x="4372922" y="3601557"/>
              <a:ext cx="71038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chemeClr val="accent5"/>
                  </a:solidFill>
                </a:rPr>
                <a:t>4</a:t>
              </a:r>
              <a:endParaRPr lang="zh-CN" altLang="en-US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3202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数据分析及结论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604029" y="1219275"/>
            <a:ext cx="4324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数据可视化对数据的分析作用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4E9578A-614F-4C61-95CB-995054E0D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770"/>
          <a:stretch/>
        </p:blipFill>
        <p:spPr>
          <a:xfrm>
            <a:off x="604029" y="2095609"/>
            <a:ext cx="3304382" cy="4061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B6CC15F-CFCD-45B4-87C6-D56074900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088" y="2095609"/>
            <a:ext cx="3921441" cy="3940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箭头: 右 1">
            <a:extLst>
              <a:ext uri="{FF2B5EF4-FFF2-40B4-BE49-F238E27FC236}">
                <a16:creationId xmlns:a16="http://schemas.microsoft.com/office/drawing/2014/main" id="{83C4AF41-81A4-4CEF-9AEA-B3D70B62CC27}"/>
              </a:ext>
            </a:extLst>
          </p:cNvPr>
          <p:cNvSpPr/>
          <p:nvPr/>
        </p:nvSpPr>
        <p:spPr>
          <a:xfrm>
            <a:off x="3971044" y="3902346"/>
            <a:ext cx="741410" cy="224262"/>
          </a:xfrm>
          <a:prstGeom prst="rightArrow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843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数据分析及结论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720762" y="142355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颜色标识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B5F1348-091A-46B4-A271-08D56157669C}"/>
              </a:ext>
            </a:extLst>
          </p:cNvPr>
          <p:cNvSpPr txBox="1"/>
          <p:nvPr/>
        </p:nvSpPr>
        <p:spPr>
          <a:xfrm>
            <a:off x="5253848" y="2176997"/>
            <a:ext cx="269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中国大陆为红色</a:t>
            </a:r>
            <a:endParaRPr lang="en-US" altLang="zh-CN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90D6AE-3F57-466F-B199-760A43602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49" y="2340792"/>
            <a:ext cx="3439091" cy="2487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F8357FD5-C80C-4833-A53A-DB15454E3F45}"/>
              </a:ext>
            </a:extLst>
          </p:cNvPr>
          <p:cNvSpPr txBox="1"/>
          <p:nvPr/>
        </p:nvSpPr>
        <p:spPr>
          <a:xfrm>
            <a:off x="5253847" y="3317829"/>
            <a:ext cx="269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其它亚洲国家为深绿色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45EB0BA-032C-47AD-949A-1975C38E3EE7}"/>
              </a:ext>
            </a:extLst>
          </p:cNvPr>
          <p:cNvSpPr txBox="1"/>
          <p:nvPr/>
        </p:nvSpPr>
        <p:spPr>
          <a:xfrm>
            <a:off x="5253847" y="3888245"/>
            <a:ext cx="269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部分欧洲国家为蓝色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A552676-39C7-43CC-90B6-9D773CC634AF}"/>
              </a:ext>
            </a:extLst>
          </p:cNvPr>
          <p:cNvSpPr txBox="1"/>
          <p:nvPr/>
        </p:nvSpPr>
        <p:spPr>
          <a:xfrm>
            <a:off x="5253848" y="4458659"/>
            <a:ext cx="269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其它国家为紫色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ED33D00-3548-4522-B13C-F2034B68CDF9}"/>
              </a:ext>
            </a:extLst>
          </p:cNvPr>
          <p:cNvSpPr txBox="1"/>
          <p:nvPr/>
        </p:nvSpPr>
        <p:spPr>
          <a:xfrm>
            <a:off x="5253847" y="2747413"/>
            <a:ext cx="269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中国其它地区为粉红色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B8AF83F-9850-4D70-847C-571B72A90AF5}"/>
              </a:ext>
            </a:extLst>
          </p:cNvPr>
          <p:cNvSpPr txBox="1"/>
          <p:nvPr/>
        </p:nvSpPr>
        <p:spPr>
          <a:xfrm>
            <a:off x="1162911" y="5526753"/>
            <a:ext cx="65068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我试图通过颜色划分势力范围，从中可以明显看出国家之间的强弱关系</a:t>
            </a:r>
            <a:endParaRPr lang="en-US" altLang="zh-CN" sz="1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88840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数据分析及结论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2744115" y="138464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对第一名的追踪分析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B8AF83F-9850-4D70-847C-571B72A90AF5}"/>
              </a:ext>
            </a:extLst>
          </p:cNvPr>
          <p:cNvSpPr txBox="1"/>
          <p:nvPr/>
        </p:nvSpPr>
        <p:spPr>
          <a:xfrm>
            <a:off x="2744115" y="2074238"/>
            <a:ext cx="478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观看“播放全部”动画，可以发现第一名的宝座一直被我国占用，几乎从未旁落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79F16E-BB03-4A57-9170-84FE279118F2}"/>
              </a:ext>
            </a:extLst>
          </p:cNvPr>
          <p:cNvSpPr txBox="1"/>
          <p:nvPr/>
        </p:nvSpPr>
        <p:spPr>
          <a:xfrm>
            <a:off x="2744115" y="2923200"/>
            <a:ext cx="3950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对前十名的国家分布的分析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916108-CA66-4C0E-8A9A-541C5DB9D046}"/>
              </a:ext>
            </a:extLst>
          </p:cNvPr>
          <p:cNvSpPr txBox="1"/>
          <p:nvPr/>
        </p:nvSpPr>
        <p:spPr>
          <a:xfrm>
            <a:off x="2744115" y="3612793"/>
            <a:ext cx="478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红色十分抢眼，十个中总有至少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个，最多时可达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个，没有任何其它单个国家的乒乓球能和中国抗衡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37AC177-9189-42EB-A6AD-CD3C92C0C713}"/>
              </a:ext>
            </a:extLst>
          </p:cNvPr>
          <p:cNvSpPr txBox="1"/>
          <p:nvPr/>
        </p:nvSpPr>
        <p:spPr>
          <a:xfrm>
            <a:off x="2744115" y="4463817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对优秀运动员的分析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EF7C0E0-69F7-4DA1-BDFB-238AB74E5C0C}"/>
              </a:ext>
            </a:extLst>
          </p:cNvPr>
          <p:cNvSpPr txBox="1"/>
          <p:nvPr/>
        </p:nvSpPr>
        <p:spPr>
          <a:xfrm>
            <a:off x="2744115" y="5153410"/>
            <a:ext cx="47806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2001-2006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年王励勤是当之无愧的男乒一哥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2007-2009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年马琳、王皓相继问鼎乒坛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2010-2014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年张继科、马龙异军突起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2014-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至今马龙稳居第一</a:t>
            </a:r>
            <a:endParaRPr lang="en-US" altLang="zh-CN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5F72B6D8-FE07-4461-87F3-1FC2DFC1AE19}"/>
              </a:ext>
            </a:extLst>
          </p:cNvPr>
          <p:cNvSpPr/>
          <p:nvPr/>
        </p:nvSpPr>
        <p:spPr>
          <a:xfrm>
            <a:off x="1793935" y="1349196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8F1D87C-29A1-41CC-A743-6806BFD8D6B0}"/>
              </a:ext>
            </a:extLst>
          </p:cNvPr>
          <p:cNvSpPr/>
          <p:nvPr/>
        </p:nvSpPr>
        <p:spPr>
          <a:xfrm>
            <a:off x="1793934" y="2857338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1FF37402-72B9-4638-88B0-D3BF414492ED}"/>
              </a:ext>
            </a:extLst>
          </p:cNvPr>
          <p:cNvSpPr/>
          <p:nvPr/>
        </p:nvSpPr>
        <p:spPr>
          <a:xfrm>
            <a:off x="1793933" y="4397939"/>
            <a:ext cx="593387" cy="5933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3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861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64321F2-FDC3-40BA-9439-2375FAD70642}"/>
              </a:ext>
            </a:extLst>
          </p:cNvPr>
          <p:cNvGrpSpPr/>
          <p:nvPr/>
        </p:nvGrpSpPr>
        <p:grpSpPr>
          <a:xfrm>
            <a:off x="713781" y="1945193"/>
            <a:ext cx="7716438" cy="2967615"/>
            <a:chOff x="3781197" y="2671748"/>
            <a:chExt cx="7716438" cy="296761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23EC5E0B-8457-4F36-9012-1AAD21916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19238719"/>
                </p:ext>
              </p:extLst>
            </p:nvPr>
          </p:nvGraphicFramePr>
          <p:xfrm>
            <a:off x="3781197" y="2671748"/>
            <a:ext cx="7716438" cy="29676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E04A714-214B-46C6-81CC-A2666749493E}"/>
                </a:ext>
              </a:extLst>
            </p:cNvPr>
            <p:cNvSpPr txBox="1"/>
            <p:nvPr/>
          </p:nvSpPr>
          <p:spPr>
            <a:xfrm>
              <a:off x="4372922" y="3601557"/>
              <a:ext cx="71038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chemeClr val="accent5"/>
                  </a:solidFill>
                </a:rPr>
                <a:t>0</a:t>
              </a:r>
              <a:endParaRPr lang="zh-CN" altLang="en-US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396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9173" y="132836"/>
            <a:ext cx="4332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目录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CA44A38-F074-4A52-95E9-13464408E60F}"/>
              </a:ext>
            </a:extLst>
          </p:cNvPr>
          <p:cNvGrpSpPr/>
          <p:nvPr/>
        </p:nvGrpSpPr>
        <p:grpSpPr>
          <a:xfrm>
            <a:off x="683568" y="1340768"/>
            <a:ext cx="7488832" cy="5112568"/>
            <a:chOff x="683568" y="1340768"/>
            <a:chExt cx="7488832" cy="5112568"/>
          </a:xfrm>
        </p:grpSpPr>
        <p:graphicFrame>
          <p:nvGraphicFramePr>
            <p:cNvPr id="27" name="图示 26">
              <a:extLst>
                <a:ext uri="{FF2B5EF4-FFF2-40B4-BE49-F238E27FC236}">
                  <a16:creationId xmlns:a16="http://schemas.microsoft.com/office/drawing/2014/main" id="{02D96A8F-CF94-4D2F-882F-B964691CB48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43402537"/>
                </p:ext>
              </p:extLst>
            </p:nvPr>
          </p:nvGraphicFramePr>
          <p:xfrm>
            <a:off x="683568" y="1340768"/>
            <a:ext cx="7488832" cy="511256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5EAF0C4-74B9-4E49-9FAB-8C261273C119}"/>
                </a:ext>
              </a:extLst>
            </p:cNvPr>
            <p:cNvSpPr txBox="1"/>
            <p:nvPr/>
          </p:nvSpPr>
          <p:spPr>
            <a:xfrm>
              <a:off x="1023179" y="1677709"/>
              <a:ext cx="4012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5"/>
                  </a:solidFill>
                </a:rPr>
                <a:t>1</a:t>
              </a:r>
              <a:endParaRPr lang="zh-CN" altLang="en-US" sz="4000" b="1" dirty="0">
                <a:solidFill>
                  <a:schemeClr val="accent5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630FA09-F45D-4E3E-B2B1-BF3767F6E446}"/>
                </a:ext>
              </a:extLst>
            </p:cNvPr>
            <p:cNvSpPr txBox="1"/>
            <p:nvPr/>
          </p:nvSpPr>
          <p:spPr>
            <a:xfrm>
              <a:off x="1485355" y="2885450"/>
              <a:ext cx="4012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5"/>
                  </a:solidFill>
                </a:rPr>
                <a:t>2</a:t>
              </a:r>
              <a:endParaRPr lang="zh-CN" altLang="en-US" sz="4800" b="1" dirty="0">
                <a:solidFill>
                  <a:schemeClr val="accent5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FC17B834-D440-40F9-AD7A-14B49F92323A}"/>
                </a:ext>
              </a:extLst>
            </p:cNvPr>
            <p:cNvSpPr txBox="1"/>
            <p:nvPr/>
          </p:nvSpPr>
          <p:spPr>
            <a:xfrm>
              <a:off x="1485355" y="4079512"/>
              <a:ext cx="4012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5"/>
                  </a:solidFill>
                </a:rPr>
                <a:t>3</a:t>
              </a:r>
              <a:endParaRPr lang="zh-CN" altLang="en-US" sz="4800" b="1" dirty="0">
                <a:solidFill>
                  <a:schemeClr val="accent5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122FF2B-E5F3-4C84-AB30-6E89B56300E5}"/>
                </a:ext>
              </a:extLst>
            </p:cNvPr>
            <p:cNvSpPr txBox="1"/>
            <p:nvPr/>
          </p:nvSpPr>
          <p:spPr>
            <a:xfrm>
              <a:off x="1023179" y="5262136"/>
              <a:ext cx="4012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5"/>
                  </a:solidFill>
                </a:rPr>
                <a:t>4</a:t>
              </a:r>
              <a:endParaRPr lang="zh-CN" altLang="en-US" sz="48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0635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其它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50C46A7-C5A8-4654-89BA-09C7B5A175AB}"/>
              </a:ext>
            </a:extLst>
          </p:cNvPr>
          <p:cNvSpPr txBox="1"/>
          <p:nvPr/>
        </p:nvSpPr>
        <p:spPr>
          <a:xfrm>
            <a:off x="2335094" y="2167271"/>
            <a:ext cx="44738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2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r>
              <a:rPr lang="zh-CN" altLang="en-US" sz="20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代码重构</a:t>
            </a:r>
            <a:r>
              <a:rPr lang="zh-CN" altLang="en-US" sz="20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的分析见文档</a:t>
            </a:r>
            <a:endParaRPr lang="en-US" altLang="zh-CN" sz="20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F3F3176-39B5-4F93-B47D-E594CA376827}"/>
              </a:ext>
            </a:extLst>
          </p:cNvPr>
          <p:cNvSpPr txBox="1"/>
          <p:nvPr/>
        </p:nvSpPr>
        <p:spPr>
          <a:xfrm>
            <a:off x="2553284" y="3688848"/>
            <a:ext cx="3812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http://128.199.247.171:3179/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8455276-C9F2-48D3-91B6-14BE6C3073C6}"/>
              </a:ext>
            </a:extLst>
          </p:cNvPr>
          <p:cNvSpPr txBox="1"/>
          <p:nvPr/>
        </p:nvSpPr>
        <p:spPr>
          <a:xfrm>
            <a:off x="2491192" y="4228011"/>
            <a:ext cx="39365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ADB9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该网页已被部署到了上述服务器，由于</a:t>
            </a:r>
            <a:r>
              <a:rPr lang="en-US" altLang="zh-CN" sz="1600" dirty="0">
                <a:solidFill>
                  <a:srgbClr val="ADB9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ADB9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不支持访问无域名的网站，您可以复制上述网址到浏览器访问（可能需要翻墙）</a:t>
            </a:r>
            <a:endParaRPr lang="en-US" altLang="zh-CN" sz="1600" dirty="0">
              <a:solidFill>
                <a:srgbClr val="ADB9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991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07330" y="2289390"/>
            <a:ext cx="5529341" cy="2279220"/>
            <a:chOff x="1381125" y="1936750"/>
            <a:chExt cx="6581775" cy="2713038"/>
          </a:xfrm>
        </p:grpSpPr>
        <p:sp>
          <p:nvSpPr>
            <p:cNvPr id="3" name="任意多边形 2"/>
            <p:cNvSpPr/>
            <p:nvPr/>
          </p:nvSpPr>
          <p:spPr>
            <a:xfrm>
              <a:off x="1497013" y="2430463"/>
              <a:ext cx="6008687" cy="2219325"/>
            </a:xfrm>
            <a:custGeom>
              <a:avLst/>
              <a:gdLst>
                <a:gd name="connsiteX0" fmla="*/ 0 w 6008914"/>
                <a:gd name="connsiteY0" fmla="*/ 452846 h 2220686"/>
                <a:gd name="connsiteX1" fmla="*/ 252548 w 6008914"/>
                <a:gd name="connsiteY1" fmla="*/ 1793966 h 2220686"/>
                <a:gd name="connsiteX2" fmla="*/ 5320937 w 6008914"/>
                <a:gd name="connsiteY2" fmla="*/ 2220686 h 2220686"/>
                <a:gd name="connsiteX3" fmla="*/ 6008914 w 6008914"/>
                <a:gd name="connsiteY3" fmla="*/ 0 h 2220686"/>
                <a:gd name="connsiteX4" fmla="*/ 0 w 6008914"/>
                <a:gd name="connsiteY4" fmla="*/ 452846 h 222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8914" h="2220686">
                  <a:moveTo>
                    <a:pt x="0" y="452846"/>
                  </a:moveTo>
                  <a:lnTo>
                    <a:pt x="252548" y="1793966"/>
                  </a:lnTo>
                  <a:lnTo>
                    <a:pt x="5320937" y="2220686"/>
                  </a:lnTo>
                  <a:lnTo>
                    <a:pt x="6008914" y="0"/>
                  </a:lnTo>
                  <a:lnTo>
                    <a:pt x="0" y="452846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7562850" y="2482850"/>
              <a:ext cx="400050" cy="158750"/>
            </a:xfrm>
            <a:custGeom>
              <a:avLst/>
              <a:gdLst>
                <a:gd name="connsiteX0" fmla="*/ 0 w 400050"/>
                <a:gd name="connsiteY0" fmla="*/ 152400 h 158750"/>
                <a:gd name="connsiteX1" fmla="*/ 374650 w 400050"/>
                <a:gd name="connsiteY1" fmla="*/ 0 h 158750"/>
                <a:gd name="connsiteX2" fmla="*/ 400050 w 400050"/>
                <a:gd name="connsiteY2" fmla="*/ 158750 h 158750"/>
                <a:gd name="connsiteX3" fmla="*/ 0 w 400050"/>
                <a:gd name="connsiteY3" fmla="*/ 152400 h 15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050" h="158750">
                  <a:moveTo>
                    <a:pt x="0" y="152400"/>
                  </a:moveTo>
                  <a:lnTo>
                    <a:pt x="374650" y="0"/>
                  </a:lnTo>
                  <a:lnTo>
                    <a:pt x="400050" y="15875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7435850" y="1936750"/>
              <a:ext cx="368300" cy="342900"/>
            </a:xfrm>
            <a:custGeom>
              <a:avLst/>
              <a:gdLst>
                <a:gd name="connsiteX0" fmla="*/ 0 w 368300"/>
                <a:gd name="connsiteY0" fmla="*/ 342900 h 342900"/>
                <a:gd name="connsiteX1" fmla="*/ 254000 w 368300"/>
                <a:gd name="connsiteY1" fmla="*/ 0 h 342900"/>
                <a:gd name="connsiteX2" fmla="*/ 368300 w 368300"/>
                <a:gd name="connsiteY2" fmla="*/ 139700 h 342900"/>
                <a:gd name="connsiteX3" fmla="*/ 0 w 368300"/>
                <a:gd name="connsiteY3" fmla="*/ 34290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00" h="342900">
                  <a:moveTo>
                    <a:pt x="0" y="342900"/>
                  </a:moveTo>
                  <a:lnTo>
                    <a:pt x="254000" y="0"/>
                  </a:lnTo>
                  <a:lnTo>
                    <a:pt x="368300" y="139700"/>
                  </a:lnTo>
                  <a:lnTo>
                    <a:pt x="0" y="342900"/>
                  </a:lnTo>
                  <a:close/>
                </a:path>
              </a:pathLst>
            </a:custGeom>
            <a:solidFill>
              <a:srgbClr val="155C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文本框 5"/>
            <p:cNvSpPr txBox="1">
              <a:spLocks noChangeArrowheads="1"/>
            </p:cNvSpPr>
            <p:nvPr/>
          </p:nvSpPr>
          <p:spPr bwMode="auto">
            <a:xfrm rot="21345375">
              <a:off x="1381125" y="2597782"/>
              <a:ext cx="6124575" cy="1684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7200" dirty="0">
                  <a:solidFill>
                    <a:schemeClr val="bg1"/>
                  </a:solidFill>
                  <a:latin typeface="Bodoni MT Black" panose="02070A03080606020203" pitchFamily="18" charset="0"/>
                  <a:ea typeface="幼圆" panose="02010509060101010101" pitchFamily="49" charset="-122"/>
                </a:rPr>
                <a:t>THANKS</a:t>
              </a:r>
              <a:endParaRPr lang="zh-CN" altLang="en-US" sz="7200" dirty="0">
                <a:solidFill>
                  <a:schemeClr val="bg1"/>
                </a:solidFill>
                <a:latin typeface="Bodoni MT Black" panose="02070A03080606020203" pitchFamily="18" charset="0"/>
                <a:ea typeface="幼圆" panose="02010509060101010101" pitchFamily="49" charset="-122"/>
              </a:endParaRPr>
            </a:p>
          </p:txBody>
        </p:sp>
        <p:sp>
          <p:nvSpPr>
            <p:cNvPr id="8" name="文本框 6"/>
            <p:cNvSpPr txBox="1">
              <a:spLocks noChangeArrowheads="1"/>
            </p:cNvSpPr>
            <p:nvPr/>
          </p:nvSpPr>
          <p:spPr bwMode="auto">
            <a:xfrm rot="298406">
              <a:off x="4632325" y="4078288"/>
              <a:ext cx="2170113" cy="392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Bell MT" panose="02020503060305020303" pitchFamily="18" charset="0"/>
                  <a:ea typeface="华文仿宋" panose="02010600040101010101" pitchFamily="2" charset="-122"/>
                </a:rPr>
                <a:t>作者：李浩</a:t>
              </a:r>
              <a:endParaRPr lang="zh-CN" altLang="en-US" sz="1800" dirty="0">
                <a:solidFill>
                  <a:schemeClr val="bg1"/>
                </a:solidFill>
                <a:latin typeface="+mj-lt"/>
                <a:ea typeface="华文仿宋" panose="02010600040101010101" pitchFamily="2" charset="-122"/>
              </a:endParaRPr>
            </a:p>
          </p:txBody>
        </p:sp>
      </p:grpSp>
      <p:sp>
        <p:nvSpPr>
          <p:cNvPr id="9" name="动作按钮: 空白 8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57EC4BA6-276D-45C0-8B97-5847060A5826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actionButtonBlank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398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64321F2-FDC3-40BA-9439-2375FAD70642}"/>
              </a:ext>
            </a:extLst>
          </p:cNvPr>
          <p:cNvGrpSpPr/>
          <p:nvPr/>
        </p:nvGrpSpPr>
        <p:grpSpPr>
          <a:xfrm>
            <a:off x="713781" y="1945193"/>
            <a:ext cx="7716438" cy="2967615"/>
            <a:chOff x="3781197" y="2671748"/>
            <a:chExt cx="7716438" cy="296761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23EC5E0B-8457-4F36-9012-1AAD21916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20894402"/>
                </p:ext>
              </p:extLst>
            </p:nvPr>
          </p:nvGraphicFramePr>
          <p:xfrm>
            <a:off x="3781197" y="2671748"/>
            <a:ext cx="7716438" cy="29676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E04A714-214B-46C6-81CC-A2666749493E}"/>
                </a:ext>
              </a:extLst>
            </p:cNvPr>
            <p:cNvSpPr txBox="1"/>
            <p:nvPr/>
          </p:nvSpPr>
          <p:spPr>
            <a:xfrm>
              <a:off x="4382650" y="3531653"/>
              <a:ext cx="71038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chemeClr val="accent5"/>
                  </a:solidFill>
                </a:rPr>
                <a:t>1</a:t>
              </a:r>
              <a:endParaRPr lang="zh-CN" altLang="en-US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730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网站概述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5D7441-3B2F-4BD2-9A6D-F48659278E87}"/>
              </a:ext>
            </a:extLst>
          </p:cNvPr>
          <p:cNvSpPr txBox="1"/>
          <p:nvPr/>
        </p:nvSpPr>
        <p:spPr>
          <a:xfrm>
            <a:off x="581516" y="1666567"/>
            <a:ext cx="8565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本程序是使用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开发的一个交互式的乒乓球员世界排名网站。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412FB5E-12A5-4058-9260-B28EDDCC9946}"/>
              </a:ext>
            </a:extLst>
          </p:cNvPr>
          <p:cNvPicPr/>
          <p:nvPr/>
        </p:nvPicPr>
        <p:blipFill rotWithShape="1">
          <a:blip r:embed="rId2"/>
          <a:srcRect b="55065"/>
          <a:stretch/>
        </p:blipFill>
        <p:spPr>
          <a:xfrm>
            <a:off x="1419175" y="2594068"/>
            <a:ext cx="6478905" cy="31938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89620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806132" y="123405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3A9F4F0-5E73-4D76-902D-517D4611609E}"/>
              </a:ext>
            </a:extLst>
          </p:cNvPr>
          <p:cNvSpPr txBox="1"/>
          <p:nvPr/>
        </p:nvSpPr>
        <p:spPr>
          <a:xfrm>
            <a:off x="1421926" y="5809091"/>
            <a:ext cx="798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AEE32EB-5830-43A1-8D7E-1C46CA5E122E}"/>
              </a:ext>
            </a:extLst>
          </p:cNvPr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网站概述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CA30275-7D90-4C04-8451-9CE232EDE3D3}"/>
              </a:ext>
            </a:extLst>
          </p:cNvPr>
          <p:cNvPicPr/>
          <p:nvPr/>
        </p:nvPicPr>
        <p:blipFill rotWithShape="1">
          <a:blip r:embed="rId2"/>
          <a:srcRect b="55065"/>
          <a:stretch/>
        </p:blipFill>
        <p:spPr>
          <a:xfrm>
            <a:off x="1421926" y="2293125"/>
            <a:ext cx="6478872" cy="31938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9EFC705-C015-410C-BF0C-D84EA7242940}"/>
              </a:ext>
            </a:extLst>
          </p:cNvPr>
          <p:cNvSpPr txBox="1"/>
          <p:nvPr/>
        </p:nvSpPr>
        <p:spPr>
          <a:xfrm>
            <a:off x="806132" y="2195249"/>
            <a:ext cx="1597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单击后播放动画，图表会动态变化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0B325C-D83B-41D4-A610-435324789047}"/>
              </a:ext>
            </a:extLst>
          </p:cNvPr>
          <p:cNvSpPr txBox="1"/>
          <p:nvPr/>
        </p:nvSpPr>
        <p:spPr>
          <a:xfrm>
            <a:off x="6156578" y="2463343"/>
            <a:ext cx="1305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停止该动画的播放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1D2FC31-4D84-4CED-AE83-84DA24401367}"/>
              </a:ext>
            </a:extLst>
          </p:cNvPr>
          <p:cNvSpPr txBox="1"/>
          <p:nvPr/>
        </p:nvSpPr>
        <p:spPr>
          <a:xfrm>
            <a:off x="1421926" y="3255317"/>
            <a:ext cx="760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选择年份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48A566B-6A39-4A44-B138-FB7EAC8DFDF2}"/>
              </a:ext>
            </a:extLst>
          </p:cNvPr>
          <p:cNvSpPr txBox="1"/>
          <p:nvPr/>
        </p:nvSpPr>
        <p:spPr>
          <a:xfrm>
            <a:off x="1643509" y="3956748"/>
            <a:ext cx="760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选择月份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15884F2-3219-4594-AAA2-93DF914FE0C2}"/>
              </a:ext>
            </a:extLst>
          </p:cNvPr>
          <p:cNvSpPr txBox="1"/>
          <p:nvPr/>
        </p:nvSpPr>
        <p:spPr>
          <a:xfrm>
            <a:off x="6971383" y="3328840"/>
            <a:ext cx="1558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将条形图更新到选择的月份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565C0A8D-0905-46E1-9307-FA86D0759287}"/>
              </a:ext>
            </a:extLst>
          </p:cNvPr>
          <p:cNvCxnSpPr>
            <a:endCxn id="12" idx="3"/>
          </p:cNvCxnSpPr>
          <p:nvPr/>
        </p:nvCxnSpPr>
        <p:spPr>
          <a:xfrm flipH="1" flipV="1">
            <a:off x="2403531" y="2656914"/>
            <a:ext cx="1116595" cy="559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0EF865DC-2724-4235-90E3-5CAC087FC638}"/>
              </a:ext>
            </a:extLst>
          </p:cNvPr>
          <p:cNvCxnSpPr>
            <a:endCxn id="13" idx="1"/>
          </p:cNvCxnSpPr>
          <p:nvPr/>
        </p:nvCxnSpPr>
        <p:spPr>
          <a:xfrm flipV="1">
            <a:off x="5232194" y="2786509"/>
            <a:ext cx="924384" cy="429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5B64D15-C7A2-4BF6-B5B7-86819E70339D}"/>
              </a:ext>
            </a:extLst>
          </p:cNvPr>
          <p:cNvCxnSpPr/>
          <p:nvPr/>
        </p:nvCxnSpPr>
        <p:spPr>
          <a:xfrm flipH="1" flipV="1">
            <a:off x="2181948" y="3578482"/>
            <a:ext cx="1338178" cy="73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7DB0AA3-1D6D-4FDD-A6A6-B128DFD953E6}"/>
              </a:ext>
            </a:extLst>
          </p:cNvPr>
          <p:cNvCxnSpPr>
            <a:endCxn id="15" idx="3"/>
          </p:cNvCxnSpPr>
          <p:nvPr/>
        </p:nvCxnSpPr>
        <p:spPr>
          <a:xfrm flipH="1">
            <a:off x="2403531" y="3679202"/>
            <a:ext cx="1885081" cy="60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A58894B-510D-4D8A-82C9-24D8B2994034}"/>
              </a:ext>
            </a:extLst>
          </p:cNvPr>
          <p:cNvCxnSpPr>
            <a:endCxn id="16" idx="1"/>
          </p:cNvCxnSpPr>
          <p:nvPr/>
        </p:nvCxnSpPr>
        <p:spPr>
          <a:xfrm flipV="1">
            <a:off x="5232194" y="3652006"/>
            <a:ext cx="1739189" cy="55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3DA2DB6-04A0-45C0-BEF0-0D37187FF5D6}"/>
              </a:ext>
            </a:extLst>
          </p:cNvPr>
          <p:cNvCxnSpPr>
            <a:endCxn id="7" idx="3"/>
          </p:cNvCxnSpPr>
          <p:nvPr/>
        </p:nvCxnSpPr>
        <p:spPr>
          <a:xfrm flipH="1">
            <a:off x="2220857" y="5091557"/>
            <a:ext cx="793444" cy="902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447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64321F2-FDC3-40BA-9439-2375FAD70642}"/>
              </a:ext>
            </a:extLst>
          </p:cNvPr>
          <p:cNvGrpSpPr/>
          <p:nvPr/>
        </p:nvGrpSpPr>
        <p:grpSpPr>
          <a:xfrm>
            <a:off x="713781" y="1945193"/>
            <a:ext cx="7716438" cy="2967615"/>
            <a:chOff x="3781197" y="2671748"/>
            <a:chExt cx="7716438" cy="2967615"/>
          </a:xfrm>
        </p:grpSpPr>
        <p:graphicFrame>
          <p:nvGraphicFramePr>
            <p:cNvPr id="3" name="图示 2">
              <a:extLst>
                <a:ext uri="{FF2B5EF4-FFF2-40B4-BE49-F238E27FC236}">
                  <a16:creationId xmlns:a16="http://schemas.microsoft.com/office/drawing/2014/main" id="{23EC5E0B-8457-4F36-9012-1AAD21916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9565475"/>
                </p:ext>
              </p:extLst>
            </p:nvPr>
          </p:nvGraphicFramePr>
          <p:xfrm>
            <a:off x="3781197" y="2671748"/>
            <a:ext cx="7716438" cy="29676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E04A714-214B-46C6-81CC-A2666749493E}"/>
                </a:ext>
              </a:extLst>
            </p:cNvPr>
            <p:cNvSpPr txBox="1"/>
            <p:nvPr/>
          </p:nvSpPr>
          <p:spPr>
            <a:xfrm>
              <a:off x="4382650" y="3531653"/>
              <a:ext cx="71038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chemeClr val="accent5"/>
                  </a:solidFill>
                </a:rPr>
                <a:t>2</a:t>
              </a:r>
              <a:endParaRPr lang="zh-CN" altLang="en-US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114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448275" y="1208551"/>
            <a:ext cx="3618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原始数据的获取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爬虫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3A9F4F0-5E73-4D76-902D-517D4611609E}"/>
              </a:ext>
            </a:extLst>
          </p:cNvPr>
          <p:cNvSpPr txBox="1"/>
          <p:nvPr/>
        </p:nvSpPr>
        <p:spPr>
          <a:xfrm>
            <a:off x="448275" y="211277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数据源：</a:t>
            </a:r>
            <a:r>
              <a:rPr lang="zh-CN" altLang="en-US" i="1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新浪体育国际乒联排名</a:t>
            </a:r>
            <a:endParaRPr lang="zh-CN" altLang="en-US" i="1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9420DD09-C4EE-4CAC-8A09-2E18575CFEF6}"/>
              </a:ext>
            </a:extLst>
          </p:cNvPr>
          <p:cNvSpPr/>
          <p:nvPr/>
        </p:nvSpPr>
        <p:spPr>
          <a:xfrm>
            <a:off x="448275" y="3142034"/>
            <a:ext cx="1566153" cy="129377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Python</a:t>
            </a:r>
            <a:endParaRPr lang="zh-CN" altLang="en-US" sz="24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DF12D76-5B84-433F-B39A-0923F00E4722}"/>
              </a:ext>
            </a:extLst>
          </p:cNvPr>
          <p:cNvSpPr/>
          <p:nvPr/>
        </p:nvSpPr>
        <p:spPr>
          <a:xfrm>
            <a:off x="2084196" y="3135699"/>
            <a:ext cx="1624520" cy="603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</a:t>
            </a:r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EDC8DFA1-67FA-446B-9F71-8B73EB3076A8}"/>
              </a:ext>
            </a:extLst>
          </p:cNvPr>
          <p:cNvSpPr/>
          <p:nvPr/>
        </p:nvSpPr>
        <p:spPr>
          <a:xfrm>
            <a:off x="2084196" y="3832698"/>
            <a:ext cx="1624520" cy="6031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urllib2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07C60D5-C7CE-4EF0-A92E-805E774E30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86" b="26712"/>
          <a:stretch/>
        </p:blipFill>
        <p:spPr>
          <a:xfrm>
            <a:off x="4292220" y="1695717"/>
            <a:ext cx="4738614" cy="5026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45FE768-ABD9-48CE-9DB3-0F54334714E6}"/>
              </a:ext>
            </a:extLst>
          </p:cNvPr>
          <p:cNvSpPr txBox="1"/>
          <p:nvPr/>
        </p:nvSpPr>
        <p:spPr>
          <a:xfrm>
            <a:off x="2404420" y="5397010"/>
            <a:ext cx="2167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核心代码片段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</a:t>
            </a:r>
            <a:endParaRPr lang="zh-CN" altLang="en-US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8992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448275" y="110592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5FE768-ABD9-48CE-9DB3-0F54334714E6}"/>
              </a:ext>
            </a:extLst>
          </p:cNvPr>
          <p:cNvSpPr txBox="1"/>
          <p:nvPr/>
        </p:nvSpPr>
        <p:spPr>
          <a:xfrm>
            <a:off x="1322131" y="6115016"/>
            <a:ext cx="2167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处理前（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txt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8AD06E-E8FA-4BD7-B823-5C5FDB2EB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279"/>
          <a:stretch/>
        </p:blipFill>
        <p:spPr>
          <a:xfrm>
            <a:off x="448275" y="1823235"/>
            <a:ext cx="4379330" cy="39939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3121764-32DC-4487-9C4B-EEDB1A094F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770"/>
          <a:stretch/>
        </p:blipFill>
        <p:spPr>
          <a:xfrm>
            <a:off x="5215536" y="1823235"/>
            <a:ext cx="3304382" cy="4061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942040F-8114-4DD6-8666-4B8764930204}"/>
              </a:ext>
            </a:extLst>
          </p:cNvPr>
          <p:cNvSpPr txBox="1"/>
          <p:nvPr/>
        </p:nvSpPr>
        <p:spPr>
          <a:xfrm>
            <a:off x="5783937" y="6121062"/>
            <a:ext cx="2167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处理后（</a:t>
            </a:r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csv</a:t>
            </a:r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C1B7499-346D-4517-839F-E0FB779E262B}"/>
              </a:ext>
            </a:extLst>
          </p:cNvPr>
          <p:cNvSpPr txBox="1"/>
          <p:nvPr/>
        </p:nvSpPr>
        <p:spPr>
          <a:xfrm>
            <a:off x="6639970" y="1258664"/>
            <a:ext cx="1311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使用工具：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B9195CD-8F37-4C9B-8963-C9C7CC167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517" y="1042458"/>
            <a:ext cx="540964" cy="54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1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842" y="211300"/>
            <a:ext cx="4332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17A55F-38E6-4003-9C9D-DE9942EA70A7}"/>
              </a:ext>
            </a:extLst>
          </p:cNvPr>
          <p:cNvSpPr txBox="1"/>
          <p:nvPr/>
        </p:nvSpPr>
        <p:spPr>
          <a:xfrm>
            <a:off x="437956" y="141075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准备工作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5FE768-ABD9-48CE-9DB3-0F54334714E6}"/>
              </a:ext>
            </a:extLst>
          </p:cNvPr>
          <p:cNvSpPr txBox="1"/>
          <p:nvPr/>
        </p:nvSpPr>
        <p:spPr>
          <a:xfrm>
            <a:off x="2242115" y="4777206"/>
            <a:ext cx="779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endParaRPr lang="zh-CN" altLang="en-US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42040F-8114-4DD6-8666-4B8764930204}"/>
              </a:ext>
            </a:extLst>
          </p:cNvPr>
          <p:cNvSpPr txBox="1"/>
          <p:nvPr/>
        </p:nvSpPr>
        <p:spPr>
          <a:xfrm>
            <a:off x="5852191" y="4768403"/>
            <a:ext cx="837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8497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endParaRPr lang="zh-CN" altLang="en-US" sz="1600" dirty="0">
              <a:solidFill>
                <a:srgbClr val="8497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B84C44-4BFF-496A-8E70-D6E053769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728" y="2957209"/>
            <a:ext cx="1555818" cy="155581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DF80365-E49F-4B66-84EC-63CD3A292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91" b="94091" l="10000" r="90455">
                        <a14:foregroundMark x1="70455" y1="29545" x2="70455" y2="29545"/>
                        <a14:foregroundMark x1="57727" y1="22727" x2="45909" y2="18636"/>
                        <a14:foregroundMark x1="38182" y1="16364" x2="70909" y2="16818"/>
                        <a14:foregroundMark x1="70909" y1="16818" x2="46818" y2="26364"/>
                        <a14:foregroundMark x1="15000" y1="65909" x2="6364" y2="32273"/>
                        <a14:foregroundMark x1="6364" y1="32273" x2="25455" y2="5455"/>
                        <a14:foregroundMark x1="25455" y1="5455" x2="68182" y2="17273"/>
                        <a14:foregroundMark x1="68182" y1="17273" x2="54091" y2="61818"/>
                        <a14:foregroundMark x1="54091" y1="61818" x2="16818" y2="65455"/>
                        <a14:foregroundMark x1="16818" y1="65455" x2="36364" y2="30000"/>
                        <a14:foregroundMark x1="36364" y1="30000" x2="68182" y2="30909"/>
                        <a14:foregroundMark x1="68182" y1="30909" x2="86818" y2="60455"/>
                        <a14:foregroundMark x1="86818" y1="60455" x2="56364" y2="82727"/>
                        <a14:foregroundMark x1="56364" y1="82727" x2="23182" y2="69091"/>
                        <a14:foregroundMark x1="23182" y1="69091" x2="41818" y2="40909"/>
                        <a14:foregroundMark x1="41818" y1="40909" x2="81364" y2="43636"/>
                        <a14:foregroundMark x1="81364" y1="43636" x2="67273" y2="82273"/>
                        <a14:foregroundMark x1="67273" y1="82273" x2="20000" y2="83636"/>
                        <a14:foregroundMark x1="20000" y1="83636" x2="12727" y2="80909"/>
                        <a14:foregroundMark x1="28636" y1="46818" x2="16364" y2="17727"/>
                        <a14:foregroundMark x1="16364" y1="17727" x2="31818" y2="35909"/>
                        <a14:foregroundMark x1="25455" y1="32727" x2="44545" y2="7273"/>
                        <a14:foregroundMark x1="44545" y1="7273" x2="80455" y2="7273"/>
                        <a14:foregroundMark x1="80455" y1="7273" x2="87273" y2="57727"/>
                        <a14:foregroundMark x1="47727" y1="10000" x2="30455" y2="5909"/>
                        <a14:foregroundMark x1="38636" y1="61364" x2="57273" y2="89091"/>
                        <a14:foregroundMark x1="57273" y1="89091" x2="85000" y2="73182"/>
                        <a14:foregroundMark x1="85000" y1="73182" x2="90909" y2="65455"/>
                        <a14:foregroundMark x1="68636" y1="80000" x2="37727" y2="87273"/>
                        <a14:foregroundMark x1="37727" y1="87273" x2="61818" y2="94091"/>
                        <a14:foregroundMark x1="80000" y1="73636" x2="73636" y2="85909"/>
                        <a14:foregroundMark x1="19545" y1="17727" x2="23636" y2="7273"/>
                        <a14:foregroundMark x1="41818" y1="80909" x2="16818" y2="86364"/>
                        <a14:foregroundMark x1="40455" y1="8182" x2="40000" y2="40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15697" y="3238499"/>
            <a:ext cx="1310398" cy="131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19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">
    <a:dk1>
      <a:srgbClr val="000000"/>
    </a:dk1>
    <a:lt1>
      <a:srgbClr val="FFFFFF"/>
    </a:lt1>
    <a:dk2>
      <a:srgbClr val="004358"/>
    </a:dk2>
    <a:lt2>
      <a:srgbClr val="E2DFCC"/>
    </a:lt2>
    <a:accent1>
      <a:srgbClr val="006382"/>
    </a:accent1>
    <a:accent2>
      <a:srgbClr val="1F8A70"/>
    </a:accent2>
    <a:accent3>
      <a:srgbClr val="BEDB39"/>
    </a:accent3>
    <a:accent4>
      <a:srgbClr val="FFE11A"/>
    </a:accent4>
    <a:accent5>
      <a:srgbClr val="FD7400"/>
    </a:accent5>
    <a:accent6>
      <a:srgbClr val="977B2D"/>
    </a:accent6>
    <a:hlink>
      <a:srgbClr val="006382"/>
    </a:hlink>
    <a:folHlink>
      <a:srgbClr val="1F8A7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825</TotalTime>
  <Words>499</Words>
  <Application>Microsoft Office PowerPoint</Application>
  <PresentationFormat>全屏显示(4:3)</PresentationFormat>
  <Paragraphs>100</Paragraphs>
  <Slides>21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仿宋</vt:lpstr>
      <vt:lpstr>华文仿宋</vt:lpstr>
      <vt:lpstr>宋体</vt:lpstr>
      <vt:lpstr>微软雅黑</vt:lpstr>
      <vt:lpstr>微软雅黑 Light</vt:lpstr>
      <vt:lpstr>幼圆</vt:lpstr>
      <vt:lpstr>Arial</vt:lpstr>
      <vt:lpstr>Bell MT</vt:lpstr>
      <vt:lpstr>Bodoni MT Black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成都京东世纪贸易有限公司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王辛</dc:creator>
  <cp:lastModifiedBy>Hao Li</cp:lastModifiedBy>
  <cp:revision>76</cp:revision>
  <dcterms:created xsi:type="dcterms:W3CDTF">2014-11-18T06:19:37Z</dcterms:created>
  <dcterms:modified xsi:type="dcterms:W3CDTF">2017-07-30T15:31:03Z</dcterms:modified>
</cp:coreProperties>
</file>

<file path=docProps/thumbnail.jpeg>
</file>